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A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3"/>
    <p:restoredTop sz="96291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CF32A-9007-B249-8191-103774302F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F9B0B-D22C-E443-8392-FC92110478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43D4A-7D05-2B4A-88E0-A77C7EFA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66365-0B68-9243-B09D-B4415614C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90ABA-2C86-504E-B0D7-56D19DC3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2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067EB-7255-EE49-B474-A9DC6FF56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5ED8D1-5B6E-2146-8D05-30D5BDF10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65206-618B-FC42-BC87-A2A3BFEF8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1F530-21F0-C241-BCDE-475B81C56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94DB9-9CD0-E94B-841F-5A5C974DF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50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1B8AE9-5D73-1646-9076-D92268049A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F160B-FC1A-CF44-96C7-1C2F9DD3B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22F97-96D3-5E42-9EF0-CE226C143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9C5BC-CE4E-A448-90C8-7A81FEFA0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7F846-9A20-3441-A167-321D8577A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7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3AB4C-E73F-EC48-BADD-9D15F332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CAA6D-3CE9-DF4E-B369-3E64AA3B5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64F92-854A-3D42-BEB4-75AAACECD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102B4-3645-8F4E-9014-239DC7D9D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4A914-DA26-5144-9126-FD4664615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38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4E3AC-C29D-6149-9B3F-021F51529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1B11E-6146-E74A-BADB-EE92ADED8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C2E5C5-DDA3-D343-8AA1-8F46C090E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929AE-C214-6E44-A884-61C5D01C6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1A02C-4B04-5E4E-8A73-E52FBD0DB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0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12849-0F6A-E848-A0AD-4D755A118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733B4-4154-6E40-BAE9-EEEF5CF77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4B1F83-0CAD-EB48-B1F7-2A8D8FB681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32F392-3F53-594A-851B-7DA89E4B6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C985B-AB7F-7F42-83FF-14478D3F1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89139-C4CF-5E43-AA58-59BD6F5A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9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8453-0B66-114A-96F9-B9C2F08A0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A49C2-041D-2446-993F-7AF04686F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3FFF3-C815-1D4A-98F0-D89774A12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1C7ED-0678-A148-B783-8CB0E046E0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000059-4B65-184B-84FD-B8E7AB48BA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DDC8E-9DFC-3A49-951E-24B3F6BAC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AC891C-CF0C-4B48-807C-71E11AA6A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CAB916-A563-354F-B3AA-660E3F8DE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6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863C3-4735-B042-BB7A-CC2EDFA0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79B369-B24B-A24B-9486-C5D39BCD7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C4389D-F4D0-6E48-BE82-FD913EEBC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D8E88B-0F7F-2C45-8D29-476523E7F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6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17BB21-5CD3-1E4F-9CA6-5319B08C2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92068C-D8D3-894E-8B4A-C71C0E13D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C4ECE-B66A-6E46-A4E1-4305C55BD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95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DDF6C-FB9B-5B48-BF7D-D0380DDD7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CC036-FE13-4F48-9D2A-46B5D4E5D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B24E3A-6008-5849-8580-0D289E7CD7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BD212-D0CA-CD40-8E42-05CEFD030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442A64-33CC-9845-BFB1-2FA21B7F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91802-8959-E94D-8FD1-DD226F649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771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EEDA3-7DF2-6C47-9599-B1C821A2C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9B1123-C80A-AF40-875C-93272A8512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E4E40A-0A37-B741-BE87-3CA971817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5D8A8-925F-354B-A48B-1749F20A0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801421-A0D2-1A4C-8FB9-A9EEEB4E5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01E87-376F-F143-B3FD-B5AD95307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32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1DE99D-AFE0-AC44-80F0-AF720883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E4C99-D0C4-6245-95CD-E64D5DE43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86093-4D8A-224D-B8EC-08CAD4E56E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D04D3-FA88-8246-B7ED-93985F91D9CE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72688-0C63-D444-A495-F88DC81FB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D6971-A6E8-4541-B40B-031875955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6D7CF-7878-1D4E-A92A-DAA7638D61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7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A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6482667-3CE1-154E-B1BD-2F42FB5CEE3D}"/>
              </a:ext>
            </a:extLst>
          </p:cNvPr>
          <p:cNvGrpSpPr/>
          <p:nvPr/>
        </p:nvGrpSpPr>
        <p:grpSpPr>
          <a:xfrm>
            <a:off x="1893496" y="750850"/>
            <a:ext cx="7269889" cy="5266323"/>
            <a:chOff x="2461055" y="1129222"/>
            <a:chExt cx="7269889" cy="526632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048612D-F742-804E-B45D-520BB3898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61055" y="1629915"/>
              <a:ext cx="7269889" cy="476563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D948F35-8358-4846-BBA4-38C5B0E13309}"/>
                </a:ext>
              </a:extLst>
            </p:cNvPr>
            <p:cNvSpPr/>
            <p:nvPr/>
          </p:nvSpPr>
          <p:spPr>
            <a:xfrm>
              <a:off x="2461055" y="1129222"/>
              <a:ext cx="5741508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Deep</a:t>
              </a:r>
              <a:r>
                <a:rPr lang="zh-CN" altLang="en-US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altLang="zh-CN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Q-network(DQN</a:t>
              </a:r>
              <a:r>
                <a:rPr lang="en-US" altLang="zh-CN" sz="3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)</a:t>
              </a:r>
              <a:r>
                <a:rPr lang="zh-CN" altLang="en-US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altLang="zh-CN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Algorithm</a:t>
              </a:r>
              <a:endParaRPr lang="en-GB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2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</cp:revision>
  <dcterms:created xsi:type="dcterms:W3CDTF">2020-07-08T11:00:34Z</dcterms:created>
  <dcterms:modified xsi:type="dcterms:W3CDTF">2020-07-08T12:02:51Z</dcterms:modified>
</cp:coreProperties>
</file>